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0" r:id="rId2"/>
    <p:sldId id="261" r:id="rId3"/>
    <p:sldId id="263" r:id="rId4"/>
    <p:sldId id="262" r:id="rId5"/>
    <p:sldId id="265" r:id="rId6"/>
    <p:sldId id="266" r:id="rId7"/>
    <p:sldId id="269" r:id="rId8"/>
    <p:sldId id="267" r:id="rId9"/>
    <p:sldId id="268" r:id="rId10"/>
    <p:sldId id="270" r:id="rId11"/>
    <p:sldId id="271" r:id="rId12"/>
  </p:sldIdLst>
  <p:sldSz cx="13970000" cy="10795000"/>
  <p:notesSz cx="7102475" cy="9388475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16" autoAdjust="0"/>
    <p:restoredTop sz="94660"/>
  </p:normalViewPr>
  <p:slideViewPr>
    <p:cSldViewPr snapToGrid="0">
      <p:cViewPr varScale="1">
        <p:scale>
          <a:sx n="46" d="100"/>
          <a:sy n="46" d="100"/>
        </p:scale>
        <p:origin x="11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273175" y="704850"/>
            <a:ext cx="4556125" cy="3519488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46997" y="4459526"/>
            <a:ext cx="5208482" cy="4224814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364257" y="1918643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4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1" y="158750"/>
            <a:ext cx="1396421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23472" indent="-123472">
              <a:defRPr sz="1000"/>
            </a:lvl1pPr>
            <a:lvl2pPr marL="567972" indent="-123472">
              <a:defRPr sz="1000"/>
            </a:lvl2pPr>
            <a:lvl3pPr marL="1012472" indent="-123472">
              <a:defRPr sz="1000"/>
            </a:lvl3pPr>
            <a:lvl4pPr marL="1456972" indent="-123472">
              <a:defRPr sz="1000"/>
            </a:lvl4pPr>
            <a:lvl5pPr marL="1901472" indent="-123472">
              <a:defRPr sz="1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725787" y="840880"/>
            <a:ext cx="10504786" cy="6357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6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0549"/>
            <a:ext cx="398747" cy="3872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7216924" y="840878"/>
            <a:ext cx="5729884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023194" y="840882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23194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7216924" y="2955482"/>
            <a:ext cx="5729884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3194" y="2955482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half" idx="13"/>
          </p:nvPr>
        </p:nvSpPr>
        <p:spPr>
          <a:xfrm>
            <a:off x="1023194" y="1113730"/>
            <a:ext cx="5729884" cy="85675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216924" y="5629427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223603" y="1113734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364257" y="6993685"/>
            <a:ext cx="11241486" cy="23485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1364257" y="4980468"/>
            <a:ext cx="11241486" cy="2610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23194" y="636244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2955482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7372"/>
            <a:ext cx="398747" cy="387205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5A909F-3E97-434D-9B8C-5485E617A58D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Raw Data</a:t>
            </a:r>
          </a:p>
        </p:txBody>
      </p:sp>
      <p:pic>
        <p:nvPicPr>
          <p:cNvPr id="12" name="Load_Transition_Name_from_Raw_Data">
            <a:hlinkClick r:id="" action="ppaction://media"/>
            <a:extLst>
              <a:ext uri="{FF2B5EF4-FFF2-40B4-BE49-F238E27FC236}">
                <a16:creationId xmlns:a16="http://schemas.microsoft.com/office/drawing/2014/main" id="{35C564D3-44EE-435C-A064-FD3951E33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2289" y="1295734"/>
            <a:ext cx="12225421" cy="775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380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</a:t>
            </a: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oncentration Unit</a:t>
            </a:r>
          </a:p>
        </p:txBody>
      </p:sp>
      <p:pic>
        <p:nvPicPr>
          <p:cNvPr id="2" name="ezgif.com-gif-maker (1)">
            <a:hlinkClick r:id="" action="ppaction://media"/>
            <a:extLst>
              <a:ext uri="{FF2B5EF4-FFF2-40B4-BE49-F238E27FC236}">
                <a16:creationId xmlns:a16="http://schemas.microsoft.com/office/drawing/2014/main" id="{9B7DE0D8-142F-4A10-9E64-18823558B7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700" y="1272309"/>
            <a:ext cx="13182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375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RQC Samples to Dilution Table</a:t>
            </a:r>
          </a:p>
        </p:txBody>
      </p:sp>
      <p:pic>
        <p:nvPicPr>
          <p:cNvPr id="3" name="ezgif.com-gif-maker">
            <a:hlinkClick r:id="" action="ppaction://media"/>
            <a:extLst>
              <a:ext uri="{FF2B5EF4-FFF2-40B4-BE49-F238E27FC236}">
                <a16:creationId xmlns:a16="http://schemas.microsoft.com/office/drawing/2014/main" id="{0863DCC9-9566-4595-BDD2-48E1D9DAEA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9377" y="1435100"/>
            <a:ext cx="9831246" cy="574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98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oad_Transition_Name_from_Table_Data">
            <a:hlinkClick r:id="" action="ppaction://media"/>
            <a:extLst>
              <a:ext uri="{FF2B5EF4-FFF2-40B4-BE49-F238E27FC236}">
                <a16:creationId xmlns:a16="http://schemas.microsoft.com/office/drawing/2014/main" id="{A6DA0B5B-2123-4E0C-94F0-F9E0BB37F2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7800" y="1221945"/>
            <a:ext cx="12156095" cy="77101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8D268-3ABD-465E-93A6-4FE0F62B9DA0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Table Data</a:t>
            </a:r>
          </a:p>
        </p:txBody>
      </p:sp>
    </p:spTree>
    <p:extLst>
      <p:ext uri="{BB962C8B-B14F-4D97-AF65-F5344CB8AC3E}">
        <p14:creationId xmlns:p14="http://schemas.microsoft.com/office/powerpoint/2010/main" val="34207083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alidate_ISTD">
            <a:hlinkClick r:id="" action="ppaction://media"/>
            <a:extLst>
              <a:ext uri="{FF2B5EF4-FFF2-40B4-BE49-F238E27FC236}">
                <a16:creationId xmlns:a16="http://schemas.microsoft.com/office/drawing/2014/main" id="{5280B797-40B9-4ED5-B4D8-415DF6D5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432" y="1114425"/>
            <a:ext cx="12195135" cy="77348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Validate ISTD</a:t>
            </a:r>
          </a:p>
        </p:txBody>
      </p:sp>
    </p:spTree>
    <p:extLst>
      <p:ext uri="{BB962C8B-B14F-4D97-AF65-F5344CB8AC3E}">
        <p14:creationId xmlns:p14="http://schemas.microsoft.com/office/powerpoint/2010/main" val="32456072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ad_ISTD_to_ISTD_Table">
            <a:hlinkClick r:id="" action="ppaction://media"/>
            <a:extLst>
              <a:ext uri="{FF2B5EF4-FFF2-40B4-BE49-F238E27FC236}">
                <a16:creationId xmlns:a16="http://schemas.microsoft.com/office/drawing/2014/main" id="{360D7D2B-A41C-4220-B26A-B3FE22D8A6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587" y="1210678"/>
            <a:ext cx="12406841" cy="78691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93A5A1-2DBF-4AD1-A114-2F829F8C5316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ISTD to ISTD Table</a:t>
            </a:r>
          </a:p>
        </p:txBody>
      </p:sp>
    </p:spTree>
    <p:extLst>
      <p:ext uri="{BB962C8B-B14F-4D97-AF65-F5344CB8AC3E}">
        <p14:creationId xmlns:p14="http://schemas.microsoft.com/office/powerpoint/2010/main" val="7831184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Convert to </a:t>
            </a:r>
            <a:r>
              <a:rPr kumimoji="0" lang="en-SG" sz="4000" b="0" i="0" u="none" strike="noStrike" cap="none" spc="0" normalizeH="0" baseline="0" dirty="0" err="1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nM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Convert_to_nM">
            <a:hlinkClick r:id="" action="ppaction://media"/>
            <a:extLst>
              <a:ext uri="{FF2B5EF4-FFF2-40B4-BE49-F238E27FC236}">
                <a16:creationId xmlns:a16="http://schemas.microsoft.com/office/drawing/2014/main" id="{D5A28CE3-E732-4699-AD92-335A4D8A40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3793" y="1151355"/>
            <a:ext cx="12222414" cy="677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896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320462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Raw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Load_Sample_Annotation_from_Raw_Data">
            <a:hlinkClick r:id="" action="ppaction://media"/>
            <a:extLst>
              <a:ext uri="{FF2B5EF4-FFF2-40B4-BE49-F238E27FC236}">
                <a16:creationId xmlns:a16="http://schemas.microsoft.com/office/drawing/2014/main" id="{36D566CE-AC20-429A-BA66-9733515C8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463" y="1435602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49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Merge Raw Data with Sample Annotation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Merge_Raw_Data_with_Sample_Annotation">
            <a:hlinkClick r:id="" action="ppaction://media"/>
            <a:extLst>
              <a:ext uri="{FF2B5EF4-FFF2-40B4-BE49-F238E27FC236}">
                <a16:creationId xmlns:a16="http://schemas.microsoft.com/office/drawing/2014/main" id="{78451636-774B-4458-B91B-9346A0AC4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403517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604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Table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Load_Sample_Annotation_from_Table_Data">
            <a:hlinkClick r:id="" action="ppaction://media"/>
            <a:extLst>
              <a:ext uri="{FF2B5EF4-FFF2-40B4-BE49-F238E27FC236}">
                <a16:creationId xmlns:a16="http://schemas.microsoft.com/office/drawing/2014/main" id="{D0E5B74D-6A6A-4144-92C6-194EF5B615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1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002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by Sample Type</a:t>
            </a:r>
          </a:p>
        </p:txBody>
      </p:sp>
      <p:pic>
        <p:nvPicPr>
          <p:cNvPr id="2" name="Autofill_by_Sample_Type">
            <a:hlinkClick r:id="" action="ppaction://media"/>
            <a:extLst>
              <a:ext uri="{FF2B5EF4-FFF2-40B4-BE49-F238E27FC236}">
                <a16:creationId xmlns:a16="http://schemas.microsoft.com/office/drawing/2014/main" id="{1C1A8294-79DB-4616-A192-DF28E23267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0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360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53</Words>
  <Application>Microsoft Office PowerPoint</Application>
  <PresentationFormat>Custom</PresentationFormat>
  <Paragraphs>11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Roman</vt:lpstr>
      <vt:lpstr>Helvetica Light</vt:lpstr>
      <vt:lpstr>Source Sans Pro</vt:lpstr>
      <vt:lpstr>Source Sans Pro Light</vt:lpstr>
      <vt:lpstr>Source Sans Pro Semibold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Four Column Layout : : CHEAT SHEET </dc:title>
  <dc:creator>SLING_Printer</dc:creator>
  <cp:lastModifiedBy>Jeremy John Selva</cp:lastModifiedBy>
  <cp:revision>60</cp:revision>
  <cp:lastPrinted>2021-04-08T00:48:16Z</cp:lastPrinted>
  <dcterms:modified xsi:type="dcterms:W3CDTF">2021-08-14T15:34:48Z</dcterms:modified>
</cp:coreProperties>
</file>